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F4776-F50B-4DD1-84FE-25105C0AAC1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F5212-8EF2-45BD-9EB6-F9DBC2F28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3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0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8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0AD8-482C-4DED-940C-81AE6E8454E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3987-FBEC-4569-A7F0-2C8A8A0C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gif"/><Relationship Id="rId5" Type="http://schemas.openxmlformats.org/officeDocument/2006/relationships/image" Target="../media/image19.jpg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910" y="235258"/>
            <a:ext cx="11109278" cy="911153"/>
          </a:xfrm>
          <a:blipFill>
            <a:blip r:embed="rId2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55278"/>
            <a:ext cx="8991599" cy="3955627"/>
          </a:xfrm>
          <a:ln w="57150"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55278"/>
            <a:ext cx="8991600" cy="395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55760" y="153373"/>
            <a:ext cx="9144000" cy="952096"/>
          </a:xfr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96" y="1273434"/>
            <a:ext cx="2806676" cy="229841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5" y="1302792"/>
            <a:ext cx="2797791" cy="21227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94" y="4121624"/>
            <a:ext cx="2893326" cy="223823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66" y="3940863"/>
            <a:ext cx="2770495" cy="23336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197289" y="3630304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হাতি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137778" y="3480179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চেয়ার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178721" y="6376002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হরিণ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156344" y="6416946"/>
            <a:ext cx="289332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বাটি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451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3040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75212"/>
            <a:ext cx="9144000" cy="1992573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ও জীবের মধ্যে পার্থক্য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2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644691"/>
            <a:ext cx="9144000" cy="911153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2198" y="2005250"/>
            <a:ext cx="9171296" cy="778893"/>
          </a:xfr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 ও জীবের মধ্যে পার্থক্য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3139" y="2961564"/>
            <a:ext cx="4503762" cy="18466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খাদ্য গ্রহণ করে।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বংশ বিস্তার করে।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dirty="0" smtClean="0"/>
              <a:t>জীব চলাফিরা করে।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32561" y="2975213"/>
            <a:ext cx="4394579" cy="18158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খাদ্য গ্রহণ করে না।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বংশ বিস্তার করে না।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জড় চলাফিরা করে না।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8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3750" y="112427"/>
            <a:ext cx="9144000" cy="965745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88" y="1499549"/>
            <a:ext cx="4567593" cy="240371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70" y="1459433"/>
            <a:ext cx="4658046" cy="248477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0" y="4339988"/>
            <a:ext cx="4564396" cy="228461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836" y="4345629"/>
            <a:ext cx="4638328" cy="23008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090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5" y="341194"/>
            <a:ext cx="5359661" cy="335734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57" y="371189"/>
            <a:ext cx="5429250" cy="327276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1" y="3848669"/>
            <a:ext cx="5418161" cy="28933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3862317"/>
            <a:ext cx="5445457" cy="28796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91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3" y="822112"/>
            <a:ext cx="9144000" cy="1006688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দলিয়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1253" y="2483893"/>
            <a:ext cx="9153099" cy="1269241"/>
          </a:xfrm>
          <a:blipFill>
            <a:blip r:embed="rId3"/>
            <a:tile tx="0" ty="0" sx="100000" sy="100000" flip="none" algn="tl"/>
          </a:blip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জীবের কি কি বৈশিষ্ট্য আছে তা উল্লেখ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86854" y="167019"/>
            <a:ext cx="10863618" cy="979392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0501" y="1378425"/>
            <a:ext cx="10849971" cy="4776716"/>
          </a:xfr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জীব নিজের ইচ্ছায় নড়াচড়া করতে পারে।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খাদ্য গ্রহণ করে জীবন ধারণ করে।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প্রজননঃ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বংশবৃদ্ধি করতে পারে।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রেচনঃ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 তার দেহে উৎপাদিত বর্জ্য পদার্থ বাইরে বের করে দেয়।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নিজেকে বাঁধ দিলে তা অনুভব করে।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শ্বাস-প্রশ্বাসঃ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 জন্মের পর থেকে মৃত্যুর আগ পর্যন্ত শ্বাস গ্রহণ ও ত্যাগ করে।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জীবই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জন্মের পর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 ধীরে ধীরে বৃদ্ধি পেতে থাকে।</a:t>
            </a:r>
          </a:p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7545" y="167019"/>
            <a:ext cx="11600597" cy="938449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8490" y="1705003"/>
            <a:ext cx="11546006" cy="1092788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/>
              <a:t>কোনটি প্রণী?</a:t>
            </a:r>
            <a:endParaRPr lang="en-US" sz="6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1070" y="3398287"/>
            <a:ext cx="11696129" cy="450374"/>
            <a:chOff x="191070" y="3807727"/>
            <a:chExt cx="11696129" cy="450374"/>
          </a:xfrm>
        </p:grpSpPr>
        <p:sp>
          <p:nvSpPr>
            <p:cNvPr id="6" name="Oval 5"/>
            <p:cNvSpPr/>
            <p:nvPr/>
          </p:nvSpPr>
          <p:spPr>
            <a:xfrm>
              <a:off x="191070" y="380772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ক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302760" y="386231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খ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264323" y="3916908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গ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157649" y="3889613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ঘ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1570" y="3821373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তালগাছ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62317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আমগাছ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10232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জামগাছ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48967" y="3835021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মশা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Subtitle 4"/>
          <p:cNvSpPr txBox="1">
            <a:spLocks/>
          </p:cNvSpPr>
          <p:nvPr/>
        </p:nvSpPr>
        <p:spPr>
          <a:xfrm>
            <a:off x="327547" y="4379960"/>
            <a:ext cx="11546006" cy="10927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/>
              <a:t>কোনটি জড় বস্তু?</a:t>
            </a:r>
            <a:endParaRPr lang="en-US" sz="6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04718" y="5936771"/>
            <a:ext cx="11696129" cy="450374"/>
            <a:chOff x="191070" y="3807727"/>
            <a:chExt cx="11696129" cy="450374"/>
          </a:xfrm>
        </p:grpSpPr>
        <p:sp>
          <p:nvSpPr>
            <p:cNvPr id="17" name="Oval 16"/>
            <p:cNvSpPr/>
            <p:nvPr/>
          </p:nvSpPr>
          <p:spPr>
            <a:xfrm>
              <a:off x="191070" y="380772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ক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302760" y="3862317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খ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264323" y="3916908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গ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9157649" y="3889613"/>
              <a:ext cx="327546" cy="3411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</a:rPr>
                <a:t>ঘ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1570" y="3821373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গরু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62317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ঘোড়া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10232" y="3875965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টেবিল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648967" y="3835021"/>
              <a:ext cx="2238232" cy="3684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/>
                <a:t>গহ</a:t>
              </a:r>
              <a:r>
                <a:rPr lang="bn-IN" sz="3200" dirty="0" smtClean="0">
                  <a:solidFill>
                    <a:schemeClr val="tx1"/>
                  </a:solidFill>
                </a:rPr>
                <a:t>ছাগল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6250674" y="6032311"/>
            <a:ext cx="354842" cy="327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30352" y="3493827"/>
            <a:ext cx="354842" cy="327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3081" y="358088"/>
            <a:ext cx="11313993" cy="1020336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 জীব 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4023" y="3602038"/>
            <a:ext cx="11382233" cy="110644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0120" y="5459104"/>
            <a:ext cx="11887205" cy="700921"/>
            <a:chOff x="150120" y="5459104"/>
            <a:chExt cx="11887205" cy="700921"/>
          </a:xfrm>
        </p:grpSpPr>
        <p:grpSp>
          <p:nvGrpSpPr>
            <p:cNvPr id="2" name="Group 1"/>
            <p:cNvGrpSpPr/>
            <p:nvPr/>
          </p:nvGrpSpPr>
          <p:grpSpPr>
            <a:xfrm>
              <a:off x="150120" y="5459104"/>
              <a:ext cx="2961564" cy="646331"/>
              <a:chOff x="491320" y="5459104"/>
              <a:chExt cx="2961564" cy="64633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</a:t>
                </a:r>
                <a:endParaRPr lang="en-US" sz="3600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193569" y="5472752"/>
              <a:ext cx="2961564" cy="646331"/>
              <a:chOff x="491320" y="5459104"/>
              <a:chExt cx="2961564" cy="64633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iii</a:t>
                </a:r>
                <a:endParaRPr lang="en-US" sz="3600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223370" y="5500047"/>
              <a:ext cx="2961564" cy="646331"/>
              <a:chOff x="491320" y="5459104"/>
              <a:chExt cx="2961564" cy="64633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iii</a:t>
                </a:r>
                <a:endParaRPr lang="en-US" sz="3600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66820" y="5513694"/>
              <a:ext cx="2770505" cy="646331"/>
              <a:chOff x="491320" y="5459104"/>
              <a:chExt cx="2961564" cy="64633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064525" y="5459104"/>
                <a:ext cx="2388359" cy="646331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    i</a:t>
                </a:r>
                <a:r>
                  <a:rPr lang="en-US" sz="2800" dirty="0" smtClean="0"/>
                  <a:t>  ,</a:t>
                </a:r>
                <a:r>
                  <a:rPr lang="bn-IN" sz="2800" dirty="0" smtClean="0"/>
                  <a:t> </a:t>
                </a:r>
                <a:r>
                  <a:rPr lang="en-US" sz="3600" dirty="0" smtClean="0"/>
                  <a:t>ii , iii</a:t>
                </a:r>
                <a:endParaRPr lang="en-US" sz="3600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91320" y="5595582"/>
                <a:ext cx="395784" cy="43672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>
                    <a:solidFill>
                      <a:schemeClr val="tx1"/>
                    </a:solidFill>
                  </a:rPr>
                  <a:t>ক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36731" y="2019868"/>
            <a:ext cx="11300343" cy="700922"/>
            <a:chOff x="436731" y="2019868"/>
            <a:chExt cx="11300343" cy="700922"/>
          </a:xfrm>
        </p:grpSpPr>
        <p:sp>
          <p:nvSpPr>
            <p:cNvPr id="8" name="TextBox 7"/>
            <p:cNvSpPr txBox="1"/>
            <p:nvPr/>
          </p:nvSpPr>
          <p:spPr>
            <a:xfrm>
              <a:off x="4599298" y="2074459"/>
              <a:ext cx="3070746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</a:t>
              </a:r>
              <a:r>
                <a:rPr lang="en-US" sz="3600" dirty="0"/>
                <a:t>i</a:t>
              </a:r>
              <a:r>
                <a:rPr lang="en-US" sz="3600" dirty="0" smtClean="0"/>
                <a:t>)  </a:t>
              </a:r>
              <a:r>
                <a:rPr lang="bn-IN" sz="3600" dirty="0" smtClean="0"/>
                <a:t>  উদ্ভিদ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66328" y="2047164"/>
              <a:ext cx="3070746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iii)  </a:t>
              </a:r>
              <a:r>
                <a:rPr lang="bn-IN" sz="3600" dirty="0" smtClean="0"/>
                <a:t>  টেবিল</a:t>
              </a:r>
              <a:endParaRPr lang="en-US" sz="3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731" y="2019868"/>
              <a:ext cx="3070746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 smtClean="0"/>
                <a:t>(</a:t>
              </a:r>
              <a:r>
                <a:rPr lang="en-US" sz="3600" dirty="0" smtClean="0"/>
                <a:t>i)  </a:t>
              </a:r>
              <a:r>
                <a:rPr lang="bn-IN" sz="3600" dirty="0" smtClean="0"/>
                <a:t>  মানুষ</a:t>
              </a:r>
              <a:endParaRPr lang="en-US" sz="3600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163774" y="5609230"/>
            <a:ext cx="382137" cy="423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752" y="1122363"/>
            <a:ext cx="10768084" cy="1361530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602039"/>
            <a:ext cx="10754436" cy="1311156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সাইকাস একটি নগ্নবীজী উদ্ভিদ ব্যাখা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8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+mn-lt"/>
              </a:rPr>
              <a:t>পরিচিতি 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9"/>
          <p:cNvSpPr txBox="1">
            <a:spLocks/>
          </p:cNvSpPr>
          <p:nvPr/>
        </p:nvSpPr>
        <p:spPr>
          <a:xfrm>
            <a:off x="304800" y="1676400"/>
            <a:ext cx="4648200" cy="452596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mtClean="0"/>
              <a:t>  </a:t>
            </a:r>
            <a:r>
              <a:rPr lang="bn-IN" sz="3200" smtClean="0"/>
              <a:t>রেজাউল করিম চৌধুরী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mtClean="0"/>
              <a:t>                          </a:t>
            </a:r>
            <a:r>
              <a:rPr lang="bn-IN" sz="1400" smtClean="0"/>
              <a:t>বি,এস সি বি,এড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1400" smtClean="0"/>
              <a:t>       </a:t>
            </a:r>
            <a:r>
              <a:rPr lang="bn-IN" smtClean="0"/>
              <a:t>সহকারি শিক্ষক (গনিত)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200" smtClean="0"/>
              <a:t>   মির্জারহাট উচ্চ 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mtClean="0"/>
              <a:t>    </a:t>
            </a:r>
            <a:r>
              <a:rPr lang="bn-IN" sz="2000" smtClean="0"/>
              <a:t>ফটিকছড়ি, চট্রগ্রাম</a:t>
            </a:r>
            <a:r>
              <a:rPr lang="bn-IN" smtClean="0"/>
              <a:t>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E-mail:  karim68062@gmail.com</a:t>
            </a:r>
            <a:endParaRPr lang="bn-IN" sz="200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Candara" panose="020E0502030303020204" pitchFamily="34" charset="0"/>
            </a:endParaRPr>
          </a:p>
        </p:txBody>
      </p:sp>
      <p:pic>
        <p:nvPicPr>
          <p:cNvPr id="6" name="Content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676400"/>
            <a:ext cx="3124200" cy="3614375"/>
          </a:xfrm>
          <a:prstGeom prst="rect">
            <a:avLst/>
          </a:prstGeom>
          <a:ln>
            <a:solidFill>
              <a:srgbClr val="00B050"/>
            </a:solidFill>
          </a:ln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5307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9684" y="1122363"/>
            <a:ext cx="10849970" cy="1197756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38" y="2497541"/>
            <a:ext cx="6373505" cy="420939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9853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0378" y="726578"/>
            <a:ext cx="11436822" cy="1211404"/>
          </a:xfr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0376" y="2279175"/>
            <a:ext cx="11464120" cy="3971499"/>
          </a:xfr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বিজ্ঞান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 ৬ষ্ঠ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পাট- 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7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5661" y="126078"/>
            <a:ext cx="11764369" cy="1197756"/>
          </a:xfr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91" y="1494976"/>
            <a:ext cx="4223844" cy="20665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652" y="1487606"/>
            <a:ext cx="4373397" cy="204482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6" y="4162566"/>
            <a:ext cx="4367283" cy="229282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008" y="4080678"/>
            <a:ext cx="4367284" cy="227917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968991" y="3630304"/>
            <a:ext cx="4367285" cy="46166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মোরুগ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6523630"/>
            <a:ext cx="4476466" cy="40011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পাখি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19416" y="3603009"/>
            <a:ext cx="4476466" cy="40011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টেবিল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3064" y="6409982"/>
            <a:ext cx="4449172" cy="40011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মানুষ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008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038" y="2060812"/>
            <a:ext cx="11544300" cy="3466972"/>
          </a:xfrm>
          <a:solidFill>
            <a:srgbClr val="00FF99">
              <a:alpha val="47000"/>
            </a:srgbClr>
          </a:solidFill>
          <a:ln w="5715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16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 </a:t>
            </a:r>
            <a:r>
              <a:rPr lang="bn-IN" sz="161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161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41193" y="726578"/>
            <a:ext cx="11477767" cy="842915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8990" y="726578"/>
            <a:ext cx="10067499" cy="842915"/>
          </a:xfr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9934" y="2729552"/>
            <a:ext cx="10167581" cy="2497540"/>
          </a:xfr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 কাকে বলে তা বলতে পারবে।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 ও জড়ের মধে পার্থক্য করতে পারবে।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3600" dirty="0" smtClean="0"/>
              <a:t>জীবের প্রধান বৈশিষ্ট্য ব্যাখা করতে পারবে। </a:t>
            </a:r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82639" y="1869743"/>
            <a:ext cx="724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এই পাঠ শেষে শিক্ষার্থীরা--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13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751" y="221611"/>
            <a:ext cx="10658902" cy="1225052"/>
          </a:xfrm>
          <a:blipFill>
            <a:blip r:embed="rId2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ও চিন্তা কর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05" y="1579729"/>
            <a:ext cx="5440908" cy="4572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02" y="1569066"/>
            <a:ext cx="5163241" cy="459972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428097" y="6250672"/>
            <a:ext cx="5227091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বিড়াল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2513" y="6209730"/>
            <a:ext cx="5527343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মহিষ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31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343" y="1122363"/>
            <a:ext cx="10235822" cy="1092200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539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IN" sz="539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     </a:t>
            </a:r>
            <a:endParaRPr lang="en-US" sz="539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287" y="3144838"/>
            <a:ext cx="10167582" cy="1451796"/>
          </a:xfrm>
          <a:blipFill>
            <a:blip r:embed="rId3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0" indent="-1143000" algn="ctr">
              <a:buFont typeface="Wingdings" panose="05000000000000000000" pitchFamily="2" charset="2"/>
              <a:buChar char="v"/>
            </a:pPr>
            <a:r>
              <a:rPr lang="bn-IN" sz="9329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কাকে বলে?</a:t>
            </a:r>
            <a:endParaRPr lang="en-US" sz="18752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433" y="257138"/>
            <a:ext cx="11382233" cy="1206500"/>
          </a:xfr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024" y="1757940"/>
            <a:ext cx="11286698" cy="4732734"/>
          </a:xfrm>
          <a:blipFill>
            <a:blip r:embed="rId3"/>
            <a:tile tx="0" ty="0" sx="100000" sy="100000" flip="none" algn="tl"/>
          </a:blipFill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35838" indent="-535838" algn="just">
              <a:buFont typeface="Wingdings" panose="05000000000000000000" pitchFamily="2" charset="2"/>
              <a:buChar char="v"/>
            </a:pPr>
            <a:r>
              <a:rPr lang="bn-IN" sz="6469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চারিদিকে ছড়িয়ে ছিটিয়ে আছে বিভিন্ন ধরনের</a:t>
            </a:r>
            <a:r>
              <a:rPr lang="en-US" sz="6469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বস্তু। এই বস্তুগুলোর মধ্যে যারা চলাফিরা করত পারে,বৃদ্ধি পায় এবং বংশ বিস্তার করতে পারে তাদেরকে</a:t>
            </a:r>
            <a:r>
              <a:rPr lang="bn-IN" sz="6469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469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 বলে।</a:t>
            </a:r>
          </a:p>
        </p:txBody>
      </p:sp>
    </p:spTree>
    <p:extLst>
      <p:ext uri="{BB962C8B-B14F-4D97-AF65-F5344CB8AC3E}">
        <p14:creationId xmlns:p14="http://schemas.microsoft.com/office/powerpoint/2010/main" val="22897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350</Words>
  <Application>Microsoft Office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Candara</vt:lpstr>
      <vt:lpstr>Nikosh</vt:lpstr>
      <vt:lpstr>NikoshBAN</vt:lpstr>
      <vt:lpstr>Wingdings</vt:lpstr>
      <vt:lpstr>Office Theme</vt:lpstr>
      <vt:lpstr>শুভেচ্ছা সবাই কে </vt:lpstr>
      <vt:lpstr>PowerPoint Presentation</vt:lpstr>
      <vt:lpstr>পাঠ পরিচিতি</vt:lpstr>
      <vt:lpstr>নিচের ছবিগুলো দেখ ও চিন্তা কর</vt:lpstr>
      <vt:lpstr>আজকের পাঠ</vt:lpstr>
      <vt:lpstr>শিখনফল</vt:lpstr>
      <vt:lpstr>নিচের ছবিগুলো দেখ ও চিন্তা কর </vt:lpstr>
      <vt:lpstr>একক কাজ      </vt:lpstr>
      <vt:lpstr>সমাধান</vt:lpstr>
      <vt:lpstr>নিচের ছবিগুলো দেখ ও চিন্তা কর</vt:lpstr>
      <vt:lpstr>জোড়ায় কাজ</vt:lpstr>
      <vt:lpstr>সমাধান</vt:lpstr>
      <vt:lpstr>নিচের ছবিগুলো দেখ ও চিন্তা কর</vt:lpstr>
      <vt:lpstr>PowerPoint Presentation</vt:lpstr>
      <vt:lpstr>দলিয় কাজ</vt:lpstr>
      <vt:lpstr>সমাধান</vt:lpstr>
      <vt:lpstr>মূল্যায়ন</vt:lpstr>
      <vt:lpstr>কোনটি জীব -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anwar</cp:lastModifiedBy>
  <cp:revision>6</cp:revision>
  <dcterms:created xsi:type="dcterms:W3CDTF">2016-01-12T15:42:38Z</dcterms:created>
  <dcterms:modified xsi:type="dcterms:W3CDTF">2019-04-01T13:19:33Z</dcterms:modified>
</cp:coreProperties>
</file>